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69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48" d="100"/>
          <a:sy n="48" d="100"/>
        </p:scale>
        <p:origin x="-606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356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91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3162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1835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208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55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Λέιζερ</a:t>
            </a:r>
            <a:endParaRPr lang="pt-BR" sz="6000" u="sng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Εφαρμογές 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el-GR" sz="3000" b="1" spc="300" dirty="0" smtClean="0">
                <a:solidFill>
                  <a:srgbClr val="54BC9B"/>
                </a:solidFill>
              </a:rPr>
              <a:t>Επικοινωνία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43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556792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spc="100" dirty="0" smtClean="0">
                <a:solidFill>
                  <a:srgbClr val="54BC9B"/>
                </a:solidFill>
              </a:rPr>
              <a:t>Η επικοινωνία με </a:t>
            </a:r>
            <a:r>
              <a:rPr lang="el-GR" sz="2800" b="1" spc="100" dirty="0" smtClean="0">
                <a:solidFill>
                  <a:schemeClr val="bg1"/>
                </a:solidFill>
              </a:rPr>
              <a:t>οπτικές ίνες</a:t>
            </a:r>
            <a:r>
              <a:rPr lang="el-GR" sz="2800" b="1" spc="100" dirty="0" smtClean="0">
                <a:solidFill>
                  <a:srgbClr val="54BC9B"/>
                </a:solidFill>
              </a:rPr>
              <a:t>, που χρησιμοποιείται εκτεταμένα κυρίως για την οπτική μετάδοση δεδομένων σε μεγάλες αποστάσεις, βασίζεται κυρίως στο φως λέιζερ σε οπτικές ίνες γυαλιού</a:t>
            </a:r>
            <a:endParaRPr lang="pt-BR" sz="2800" b="1" spc="100" dirty="0" smtClean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Επικοινωνία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979712" y="3712385"/>
            <a:ext cx="5112568" cy="2932281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3933056"/>
            <a:ext cx="4716919" cy="265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768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81812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Επικοινωνία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67544" y="1934626"/>
            <a:ext cx="8147248" cy="4242947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147931"/>
            <a:ext cx="7841130" cy="385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67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484784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spc="100" dirty="0" smtClean="0">
                <a:solidFill>
                  <a:srgbClr val="54BC9B"/>
                </a:solidFill>
              </a:rPr>
              <a:t>Οπτικές επικοινωνίες ελεύθερου χώρου (π.χ. διακοινοτικές δορυφορικές επικοινωνίες). Οι ακτίνες λέιζερ διαδίδονται σε μεγάλες αποστάσεις με μικρή απόκλιση δέσμης.</a:t>
            </a:r>
            <a:endParaRPr lang="pt-BR" sz="2800" b="1" spc="100" dirty="0" smtClean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Επικοινωνία</a:t>
            </a:r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051720" y="3573016"/>
            <a:ext cx="5112656" cy="3104046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3717032"/>
            <a:ext cx="4824623" cy="289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44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66</Words>
  <Application>Microsoft Macintosh PowerPoint</Application>
  <PresentationFormat>On-screen Show (4:3)</PresentationFormat>
  <Paragraphs>18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Kostas K</cp:lastModifiedBy>
  <cp:revision>8</cp:revision>
  <dcterms:created xsi:type="dcterms:W3CDTF">2017-03-08T21:43:37Z</dcterms:created>
  <dcterms:modified xsi:type="dcterms:W3CDTF">2018-01-30T10:19:33Z</dcterms:modified>
</cp:coreProperties>
</file>